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  <p:sldId id="273" r:id="rId17"/>
    <p:sldId id="27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-dia1.sldx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package" Target="../embeddings/Microsoft_Office_PowerPoint-dia2.sldx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err="1" smtClean="0"/>
              <a:t>Handout</a:t>
            </a:r>
            <a:r>
              <a:rPr lang="nl-NL" dirty="0" smtClean="0"/>
              <a:t> model </a:t>
            </a:r>
            <a:r>
              <a:rPr lang="nl-NL" dirty="0" err="1" smtClean="0"/>
              <a:t>ClassDojo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4609-8E4E-4F55-9668-8ABF9CCEBA06}" type="slidenum">
              <a:rPr lang="nl-NL" smtClean="0"/>
              <a:t>‹nr.›</a:t>
            </a:fld>
            <a:endParaRPr lang="nl-NL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6672" y="1475656"/>
          <a:ext cx="2860279" cy="2144960"/>
        </p:xfrm>
        <a:graphic>
          <a:graphicData uri="http://schemas.openxmlformats.org/presentationml/2006/ole">
            <p:oleObj spid="_x0000_s2050" name="Dia" r:id="rId3" imgW="4570330" imgH="3427599" progId="PowerPoint.Slide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3016" y="1475656"/>
          <a:ext cx="2862063" cy="2146298"/>
        </p:xfrm>
        <a:graphic>
          <a:graphicData uri="http://schemas.openxmlformats.org/presentationml/2006/ole">
            <p:oleObj spid="_x0000_s2051" name="Dia" r:id="rId4" imgW="4570330" imgH="3427599" progId="PowerPoint.Slide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163963-B2B2-407E-A49D-D2C9698DF441}" type="datetimeFigureOut">
              <a:rPr lang="nl-NL" smtClean="0"/>
              <a:pPr/>
              <a:t>7-5-2014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6A0083-9477-429C-80FA-3FD186331A5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2560" y="548681"/>
            <a:ext cx="7406640" cy="79208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Handleiding </a:t>
            </a:r>
            <a:r>
              <a:rPr lang="nl-NL" sz="3200" dirty="0" err="1" smtClean="0"/>
              <a:t>ClassDojo</a:t>
            </a:r>
            <a:endParaRPr lang="nl-NL" sz="3200" dirty="0"/>
          </a:p>
        </p:txBody>
      </p:sp>
      <p:pic>
        <p:nvPicPr>
          <p:cNvPr id="34818" name="Picture 2" descr="http://1.bp.blogspot.com/-gg-LAuAh2i4/UWn5PSxknUI/AAAAAAAAAiI/0WaYKnQeCUU/s1600/classdoj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833653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Basisscherm met klassen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700808"/>
            <a:ext cx="5976664" cy="45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1475656" y="1196752"/>
            <a:ext cx="7128792" cy="608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U komt weer terug in het begin. Kies uw klas en druk op de start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10: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Klas met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avatars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403648" y="1196752"/>
            <a:ext cx="7528880" cy="6808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Hier ziet u uw klas. Elke leerling heeft zijn of haar avatar. Boven de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avatars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staan opties (zie </a:t>
            </a:r>
          </a:p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balk tussen de pijlen).  In de volgende dia worden deze opties toegelicht.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72774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1691680" y="2708920"/>
            <a:ext cx="6408712" cy="21602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1331640" y="270892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LINKS 8"/>
          <p:cNvSpPr/>
          <p:nvPr/>
        </p:nvSpPr>
        <p:spPr>
          <a:xfrm>
            <a:off x="8100392" y="2708920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11: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Uitleg opties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9"/>
            <a:ext cx="356398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1340769"/>
            <a:ext cx="2520951" cy="53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148064" y="198884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‘timer’ kunt u de gewenste werktijd instellen. Zo kunnen de kinderen laten zien dat ze punten willen verdienen.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87624" y="58772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display settings kunt u verschillende  opties aan of uit zetten.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2520280" cy="23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5148064" y="530120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 random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kunt u een willekeurige leerling laten kiezen door de pc deze leerling geeft u dan een punt.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780928"/>
            <a:ext cx="10763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12: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Uitleg opties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59632" y="220486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knop kunt een aantal leerlingen tegelijk selecteren voor een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award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(punt).  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5"/>
            <a:ext cx="182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501008"/>
            <a:ext cx="2428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3779912" y="350100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kunt u aangeven welke leerlingen er aanwezig of afwezig waren die dag.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7236296" y="41490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7236296" y="4509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236296" y="48691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49081"/>
            <a:ext cx="57178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/>
          <p:nvPr/>
        </p:nvSpPr>
        <p:spPr>
          <a:xfrm>
            <a:off x="7668345" y="4077073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Aanwezig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668344" y="450912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Te laat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668344" y="486916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Afwezig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13: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Uitleg opties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4581128"/>
            <a:ext cx="1114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907704" y="530120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knop kunt u het punt wat heeft toegekend ongedaan maken.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1076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6588224" y="544522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knop verlaat u het scherm met uw klas.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1628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04865"/>
            <a:ext cx="5832648" cy="17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al 12"/>
          <p:cNvSpPr/>
          <p:nvPr/>
        </p:nvSpPr>
        <p:spPr>
          <a:xfrm>
            <a:off x="5580112" y="2204864"/>
            <a:ext cx="720080" cy="2160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3203848" y="148478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knop kun je de punten die je leerlingen hebt gegeven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resetten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 Het kan per leerling of allemaal tegelijk.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6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nl-NL" sz="3600" dirty="0" smtClean="0">
                <a:latin typeface="Arial" pitchFamily="34" charset="0"/>
                <a:cs typeface="Arial" pitchFamily="34" charset="0"/>
              </a:rPr>
              <a:t>Overzicht van de klas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052736"/>
            <a:ext cx="71423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475656" y="602128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Als u op de ‘end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heeft gedrukt komt u in dit scherm terecht. Hierin heeft u een overzicht met de positieve en negatieve punten. U ziet nu de hele klas in beeld, maar dit kan ook per leerling door op de leerling te klikken ( zie voorbeeld volgende dia).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7406640" cy="707338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15: Overzicht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individuele leerling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2" y="1484785"/>
            <a:ext cx="3384375" cy="26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384376" cy="27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16: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Uitleg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buttom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981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7"/>
            <a:ext cx="167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203848" y="22048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kunt u terug kijken per dag week</a:t>
            </a:r>
            <a:r>
              <a:rPr lang="nl-NL" sz="1200" smtClean="0">
                <a:latin typeface="Arial" pitchFamily="34" charset="0"/>
                <a:cs typeface="Arial" pitchFamily="34" charset="0"/>
              </a:rPr>
              <a:t>, maand, jaar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 Zo kunt u de vorderingen zien.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1: Account aanmaken / inloggen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988840"/>
            <a:ext cx="6696744" cy="45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403648" y="1196753"/>
            <a:ext cx="7458032" cy="742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Als u nog geen gebruik maakt van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ClassDojo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, maakt dan eerst een account aan door</a:t>
            </a:r>
          </a:p>
          <a:p>
            <a:pPr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op de gele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te klikken, met de tekst: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Teachers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Trye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right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Heeft u wel een account klik dan op de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: login (zie pijl).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PIJL-LINKS 4"/>
          <p:cNvSpPr/>
          <p:nvPr/>
        </p:nvSpPr>
        <p:spPr>
          <a:xfrm>
            <a:off x="7524328" y="242088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2: Inloggen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9" y="2060848"/>
            <a:ext cx="74312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1331640" y="1268761"/>
            <a:ext cx="7386024" cy="670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400" dirty="0" smtClean="0">
                <a:latin typeface="Arial" pitchFamily="34" charset="0"/>
                <a:cs typeface="Arial" pitchFamily="34" charset="0"/>
              </a:rPr>
              <a:t>Hier logt u in met uw gegevens, nadat u een account </a:t>
            </a:r>
          </a:p>
          <a:p>
            <a:pPr>
              <a:buNone/>
            </a:pPr>
            <a:r>
              <a:rPr lang="nl-NL" sz="1400" dirty="0" smtClean="0">
                <a:latin typeface="Arial" pitchFamily="34" charset="0"/>
                <a:cs typeface="Arial" pitchFamily="34" charset="0"/>
              </a:rPr>
              <a:t>heeft aangemaakt.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3: Klas toevoegen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844825"/>
            <a:ext cx="7499351" cy="39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JL-OMHOOG 3"/>
          <p:cNvSpPr/>
          <p:nvPr/>
        </p:nvSpPr>
        <p:spPr>
          <a:xfrm>
            <a:off x="6948264" y="4725144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331640" y="11967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Arial" pitchFamily="34" charset="0"/>
                <a:cs typeface="Arial" pitchFamily="34" charset="0"/>
              </a:rPr>
              <a:t>Als u een nieuwe klas wilt starten, klikt u op de </a:t>
            </a:r>
            <a:r>
              <a:rPr lang="nl-NL" sz="14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400" dirty="0" smtClean="0">
                <a:latin typeface="Arial" pitchFamily="34" charset="0"/>
                <a:cs typeface="Arial" pitchFamily="34" charset="0"/>
              </a:rPr>
              <a:t> waar een pijl onder staat. </a:t>
            </a:r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4: Basis info klas instellen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5" y="1988841"/>
            <a:ext cx="74312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jdelijke aanduiding voor inhoud 17"/>
          <p:cNvSpPr>
            <a:spLocks noGrp="1"/>
          </p:cNvSpPr>
          <p:nvPr>
            <p:ph sz="half" idx="2"/>
          </p:nvPr>
        </p:nvSpPr>
        <p:spPr>
          <a:xfrm>
            <a:off x="1475656" y="1196753"/>
            <a:ext cx="7458032" cy="742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In dit scherm kiest u een jaar, subgroep en geeft u uw klas </a:t>
            </a:r>
          </a:p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een naam. Als dit ingevuld is klikt u op de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4644008" y="4365104"/>
            <a:ext cx="504056" cy="2160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427984" y="4869160"/>
            <a:ext cx="936104" cy="2160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16016" y="3789040"/>
            <a:ext cx="360040" cy="2160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LINKS 16"/>
          <p:cNvSpPr/>
          <p:nvPr/>
        </p:nvSpPr>
        <p:spPr>
          <a:xfrm>
            <a:off x="6444208" y="5661249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5: Leerlingen toevoegen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475656" y="119675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In dit scherm kunt u de namen van leerlingen toevoegen. U kunt de namen één voor één toevoegen, maar U kan ook een lijst kopiëren en plakken.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700808"/>
            <a:ext cx="62446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5364088" y="2564905"/>
            <a:ext cx="93610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6372200" y="28529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7812360" y="2708920"/>
            <a:ext cx="122413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Deze gebruikt u als u de namen lijst wilt kopiëren en plakken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inplaats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van één voor één invoegen.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6: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Avatars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veranderen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340769"/>
            <a:ext cx="42679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1547664" y="1988841"/>
            <a:ext cx="792088" cy="36004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1043608" y="2132856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115617" y="5229200"/>
            <a:ext cx="287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Bij deze knop kunt u een avatar kiezen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1700809"/>
            <a:ext cx="3026769" cy="23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JL-OMLAAG 10"/>
          <p:cNvSpPr/>
          <p:nvPr/>
        </p:nvSpPr>
        <p:spPr>
          <a:xfrm>
            <a:off x="6948264" y="414908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012160" y="486916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U gaat nu op een avatar staan en sleep deze naar leerling die u wilt veranderen. De avatar zou nu worden gewijzigd.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7: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‘Positieve’ gedragingen toevoegen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75656" y="126876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In dit venster worden de positieve gedragingen genoteerd. Deze kunt u zelf invoegen onder de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276873"/>
            <a:ext cx="1524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3"/>
            <a:ext cx="5994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JL-OMHOOG 10"/>
          <p:cNvSpPr/>
          <p:nvPr/>
        </p:nvSpPr>
        <p:spPr>
          <a:xfrm>
            <a:off x="7956376" y="4149081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7308304" y="479715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Wilt u een gedrag verwijderen? Klik dan op het plaatje en druk op de knop delete.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Stap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8: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‘Negatieve’ gedragingen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204865"/>
            <a:ext cx="6264696" cy="421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403648" y="1196753"/>
            <a:ext cx="7128792" cy="7920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In dit venster kunt u de negatieve gedragingen noteren. Het gedrag wat u liever niet ziet inde </a:t>
            </a:r>
          </a:p>
          <a:p>
            <a:pPr>
              <a:spcBef>
                <a:spcPts val="0"/>
              </a:spcBef>
              <a:buNone/>
            </a:pP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klas.Ook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bij deze geldt dat u gedragingen kan verwijderen, zie sheet hiervoor. Heeft u alle </a:t>
            </a:r>
          </a:p>
          <a:p>
            <a:pPr>
              <a:spcBef>
                <a:spcPts val="0"/>
              </a:spcBef>
              <a:buNone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gedragingen die u wilt toevoegen ingevuld, klik dan op save en close de groene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buttom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651</Words>
  <Application>Microsoft Office PowerPoint</Application>
  <PresentationFormat>Diavoorstelling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Zonnewende</vt:lpstr>
      <vt:lpstr>Microsoft Office PowerPoint-dia</vt:lpstr>
      <vt:lpstr>Handleiding ClassDojo</vt:lpstr>
      <vt:lpstr>Stap 1: Account aanmaken / inloggen</vt:lpstr>
      <vt:lpstr>Stap 2: Inloggen</vt:lpstr>
      <vt:lpstr>Stap 3: Klas toevoegen</vt:lpstr>
      <vt:lpstr>Stap 4: Basis info klas instellen</vt:lpstr>
      <vt:lpstr>Stap 5: Leerlingen toevoegen</vt:lpstr>
      <vt:lpstr>Stap 6: Avatars veranderen</vt:lpstr>
      <vt:lpstr>Stap 7: ‘Positieve’ gedragingen toevoegen</vt:lpstr>
      <vt:lpstr>Stap 8: ‘Negatieve’ gedragingen</vt:lpstr>
      <vt:lpstr>Stap 9 Basisscherm met klassen</vt:lpstr>
      <vt:lpstr>Stap 10: Klas met avatars</vt:lpstr>
      <vt:lpstr>Stap 11: Uitleg opties</vt:lpstr>
      <vt:lpstr>Stap 12: Uitleg opties</vt:lpstr>
      <vt:lpstr>Stap 13: Uitleg opties</vt:lpstr>
      <vt:lpstr>Stap 14 Overzicht van de klas </vt:lpstr>
      <vt:lpstr>Stap 15: Overzicht individuele leerling</vt:lpstr>
      <vt:lpstr>Stap 16: Uitleg buttom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 ClassDojo</dc:title>
  <dc:creator>Anke</dc:creator>
  <cp:lastModifiedBy>Gebruiker</cp:lastModifiedBy>
  <cp:revision>36</cp:revision>
  <dcterms:created xsi:type="dcterms:W3CDTF">2014-05-01T10:55:44Z</dcterms:created>
  <dcterms:modified xsi:type="dcterms:W3CDTF">2014-05-07T19:21:40Z</dcterms:modified>
</cp:coreProperties>
</file>